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9" r:id="rId3"/>
    <p:sldId id="261" r:id="rId4"/>
    <p:sldId id="262" r:id="rId5"/>
    <p:sldId id="258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609"/>
    <a:srgbClr val="6CB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4B221-5779-4E23-A4EA-9A407BA09BF1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5B9A105-E0BB-4E08-B708-9599E2425526}">
      <dgm:prSet phldrT="[Tekst]"/>
      <dgm:spPr>
        <a:solidFill>
          <a:srgbClr val="6CB1DC"/>
        </a:solidFill>
      </dgm:spPr>
      <dgm:t>
        <a:bodyPr/>
        <a:lstStyle/>
        <a:p>
          <a:r>
            <a:rPr lang="nl-NL" dirty="0" smtClean="0">
              <a:latin typeface="Roboto Thin"/>
            </a:rPr>
            <a:t>Gewenst</a:t>
          </a:r>
          <a:endParaRPr lang="nl-NL" dirty="0">
            <a:latin typeface="Roboto Thin"/>
          </a:endParaRPr>
        </a:p>
      </dgm:t>
    </dgm:pt>
    <dgm:pt modelId="{12617A34-D4B5-47F2-A7A3-1B5FF61440BE}" type="parTrans" cxnId="{99600A27-875C-4176-9184-2A29639F4077}">
      <dgm:prSet/>
      <dgm:spPr/>
      <dgm:t>
        <a:bodyPr/>
        <a:lstStyle/>
        <a:p>
          <a:endParaRPr lang="nl-NL"/>
        </a:p>
      </dgm:t>
    </dgm:pt>
    <dgm:pt modelId="{10B17D7F-0A33-4C90-8BBB-6D8FADC93165}" type="sibTrans" cxnId="{99600A27-875C-4176-9184-2A29639F4077}">
      <dgm:prSet/>
      <dgm:spPr/>
      <dgm:t>
        <a:bodyPr/>
        <a:lstStyle/>
        <a:p>
          <a:endParaRPr lang="nl-NL"/>
        </a:p>
      </dgm:t>
    </dgm:pt>
    <dgm:pt modelId="{8B542C02-C3BA-4280-8C89-3A5B6DE9FFB1}">
      <dgm:prSet phldrT="[Tekst]"/>
      <dgm:spPr>
        <a:solidFill>
          <a:srgbClr val="6CB1DC"/>
        </a:solidFill>
      </dgm:spPr>
      <dgm:t>
        <a:bodyPr/>
        <a:lstStyle/>
        <a:p>
          <a:r>
            <a:rPr lang="nl-NL" dirty="0" smtClean="0">
              <a:latin typeface="Roboto Thin"/>
            </a:rPr>
            <a:t>Ongewenst</a:t>
          </a:r>
          <a:endParaRPr lang="nl-NL" dirty="0">
            <a:latin typeface="Roboto Thin"/>
          </a:endParaRPr>
        </a:p>
      </dgm:t>
    </dgm:pt>
    <dgm:pt modelId="{4CE1A6E8-C569-4391-BED3-25BE8A2B62BE}" type="parTrans" cxnId="{4EB54963-F06C-4D78-A90A-535BAF530A9F}">
      <dgm:prSet/>
      <dgm:spPr/>
      <dgm:t>
        <a:bodyPr/>
        <a:lstStyle/>
        <a:p>
          <a:endParaRPr lang="nl-NL"/>
        </a:p>
      </dgm:t>
    </dgm:pt>
    <dgm:pt modelId="{68E440B1-3767-46EF-9B92-E0EC7CAB3C7B}" type="sibTrans" cxnId="{4EB54963-F06C-4D78-A90A-535BAF530A9F}">
      <dgm:prSet/>
      <dgm:spPr/>
      <dgm:t>
        <a:bodyPr/>
        <a:lstStyle/>
        <a:p>
          <a:endParaRPr lang="nl-NL"/>
        </a:p>
      </dgm:t>
    </dgm:pt>
    <dgm:pt modelId="{6152F356-D43A-4B4D-962C-5ABB5320F751}">
      <dgm:prSet phldrT="[Tekst]"/>
      <dgm:spPr>
        <a:solidFill>
          <a:srgbClr val="EC7609"/>
        </a:solidFill>
      </dgm:spPr>
      <dgm:t>
        <a:bodyPr/>
        <a:lstStyle/>
        <a:p>
          <a:r>
            <a:rPr lang="nl-NL" dirty="0" smtClean="0">
              <a:latin typeface="Roboto Thin"/>
            </a:rPr>
            <a:t>Doelen</a:t>
          </a:r>
          <a:endParaRPr lang="nl-NL" dirty="0">
            <a:latin typeface="Roboto Thin"/>
          </a:endParaRPr>
        </a:p>
      </dgm:t>
    </dgm:pt>
    <dgm:pt modelId="{02EF2A61-B167-4571-A250-7A642482C147}" type="parTrans" cxnId="{18B8EF9D-2F12-4C2A-86B6-BCD6183B0B36}">
      <dgm:prSet/>
      <dgm:spPr/>
      <dgm:t>
        <a:bodyPr/>
        <a:lstStyle/>
        <a:p>
          <a:endParaRPr lang="nl-NL"/>
        </a:p>
      </dgm:t>
    </dgm:pt>
    <dgm:pt modelId="{832B1F53-87A6-4BA2-9C6A-91104E0CD77A}" type="sibTrans" cxnId="{18B8EF9D-2F12-4C2A-86B6-BCD6183B0B36}">
      <dgm:prSet/>
      <dgm:spPr/>
      <dgm:t>
        <a:bodyPr/>
        <a:lstStyle/>
        <a:p>
          <a:endParaRPr lang="nl-NL"/>
        </a:p>
      </dgm:t>
    </dgm:pt>
    <dgm:pt modelId="{7DDC0AB5-E87F-4EBF-9F35-FB746927BBE5}">
      <dgm:prSet phldrT="[Tekst]"/>
      <dgm:spPr>
        <a:solidFill>
          <a:srgbClr val="EC7609"/>
        </a:solidFill>
      </dgm:spPr>
      <dgm:t>
        <a:bodyPr/>
        <a:lstStyle/>
        <a:p>
          <a:r>
            <a:rPr lang="nl-NL" dirty="0" smtClean="0">
              <a:latin typeface="Roboto Thin"/>
            </a:rPr>
            <a:t>Oké, dat had ik niet bedacht</a:t>
          </a:r>
          <a:endParaRPr lang="nl-NL" dirty="0">
            <a:latin typeface="Roboto Thin"/>
          </a:endParaRPr>
        </a:p>
      </dgm:t>
    </dgm:pt>
    <dgm:pt modelId="{4F9C6152-456E-417F-9FF2-839A5494EBCA}" type="parTrans" cxnId="{B7058E64-A17B-4A69-84E8-80E161E594E2}">
      <dgm:prSet/>
      <dgm:spPr/>
      <dgm:t>
        <a:bodyPr/>
        <a:lstStyle/>
        <a:p>
          <a:endParaRPr lang="nl-NL"/>
        </a:p>
      </dgm:t>
    </dgm:pt>
    <dgm:pt modelId="{51D0AB69-7BA0-4B0C-94DF-960CCD22D723}" type="sibTrans" cxnId="{B7058E64-A17B-4A69-84E8-80E161E594E2}">
      <dgm:prSet/>
      <dgm:spPr/>
      <dgm:t>
        <a:bodyPr/>
        <a:lstStyle/>
        <a:p>
          <a:endParaRPr lang="nl-NL"/>
        </a:p>
      </dgm:t>
    </dgm:pt>
    <dgm:pt modelId="{BE46CB5E-E3EF-4A2D-A8C9-627094E031A0}">
      <dgm:prSet/>
      <dgm:spPr>
        <a:solidFill>
          <a:srgbClr val="EC7609"/>
        </a:solidFill>
      </dgm:spPr>
      <dgm:t>
        <a:bodyPr/>
        <a:lstStyle/>
        <a:p>
          <a:r>
            <a:rPr lang="nl-NL" dirty="0" smtClean="0">
              <a:latin typeface="Roboto Thin"/>
            </a:rPr>
            <a:t>Ja hoor, daar was ik al bang voor</a:t>
          </a:r>
          <a:endParaRPr lang="nl-NL" dirty="0">
            <a:latin typeface="Roboto Thin"/>
          </a:endParaRPr>
        </a:p>
      </dgm:t>
    </dgm:pt>
    <dgm:pt modelId="{548A85D3-89D3-4FE9-8225-435F1E7BD9C1}" type="parTrans" cxnId="{F7F7133E-6136-449D-A8C7-08AB813E158B}">
      <dgm:prSet/>
      <dgm:spPr/>
      <dgm:t>
        <a:bodyPr/>
        <a:lstStyle/>
        <a:p>
          <a:endParaRPr lang="nl-NL"/>
        </a:p>
      </dgm:t>
    </dgm:pt>
    <dgm:pt modelId="{07F7BFF1-3AEC-46A1-92CA-D0E67CC69525}" type="sibTrans" cxnId="{F7F7133E-6136-449D-A8C7-08AB813E158B}">
      <dgm:prSet/>
      <dgm:spPr/>
      <dgm:t>
        <a:bodyPr/>
        <a:lstStyle/>
        <a:p>
          <a:endParaRPr lang="nl-NL"/>
        </a:p>
      </dgm:t>
    </dgm:pt>
    <dgm:pt modelId="{AF83C8D7-1722-4F83-9269-35CD44D57B8C}">
      <dgm:prSet/>
      <dgm:spPr>
        <a:solidFill>
          <a:srgbClr val="6CB1DC"/>
        </a:solidFill>
      </dgm:spPr>
      <dgm:t>
        <a:bodyPr/>
        <a:lstStyle/>
        <a:p>
          <a:r>
            <a:rPr lang="nl-NL" dirty="0" smtClean="0">
              <a:latin typeface="Roboto Thin"/>
            </a:rPr>
            <a:t>Voorzien</a:t>
          </a:r>
          <a:endParaRPr lang="nl-NL" dirty="0">
            <a:latin typeface="Roboto Thin"/>
          </a:endParaRPr>
        </a:p>
      </dgm:t>
    </dgm:pt>
    <dgm:pt modelId="{362979F7-AFFB-4E66-B0DE-D0F92D7BC8D4}" type="parTrans" cxnId="{AD897BBD-4679-4B40-A459-5E77B11861B7}">
      <dgm:prSet/>
      <dgm:spPr/>
      <dgm:t>
        <a:bodyPr/>
        <a:lstStyle/>
        <a:p>
          <a:endParaRPr lang="nl-NL"/>
        </a:p>
      </dgm:t>
    </dgm:pt>
    <dgm:pt modelId="{41699B54-ECC4-418A-8A02-DA72C4673CEA}" type="sibTrans" cxnId="{AD897BBD-4679-4B40-A459-5E77B11861B7}">
      <dgm:prSet/>
      <dgm:spPr/>
      <dgm:t>
        <a:bodyPr/>
        <a:lstStyle/>
        <a:p>
          <a:endParaRPr lang="nl-NL"/>
        </a:p>
      </dgm:t>
    </dgm:pt>
    <dgm:pt modelId="{32D785AA-4AF6-4C07-9EC4-8CF2D8783CAB}">
      <dgm:prSet/>
      <dgm:spPr>
        <a:solidFill>
          <a:srgbClr val="6CB1DC"/>
        </a:solidFill>
      </dgm:spPr>
      <dgm:t>
        <a:bodyPr/>
        <a:lstStyle/>
        <a:p>
          <a:r>
            <a:rPr lang="nl-NL" dirty="0" smtClean="0">
              <a:latin typeface="Roboto Thin"/>
            </a:rPr>
            <a:t>Onvoorzien</a:t>
          </a:r>
          <a:endParaRPr lang="nl-NL" dirty="0">
            <a:latin typeface="Roboto Thin"/>
          </a:endParaRPr>
        </a:p>
      </dgm:t>
    </dgm:pt>
    <dgm:pt modelId="{B68523BD-1F8F-4469-A5EE-ECA8A5611F62}" type="parTrans" cxnId="{A114347B-80EA-4BCE-A1D6-D0C5615401D9}">
      <dgm:prSet/>
      <dgm:spPr/>
      <dgm:t>
        <a:bodyPr/>
        <a:lstStyle/>
        <a:p>
          <a:endParaRPr lang="nl-NL"/>
        </a:p>
      </dgm:t>
    </dgm:pt>
    <dgm:pt modelId="{595041CB-D1C9-4858-AAAD-9A9EDFB81484}" type="sibTrans" cxnId="{A114347B-80EA-4BCE-A1D6-D0C5615401D9}">
      <dgm:prSet/>
      <dgm:spPr/>
      <dgm:t>
        <a:bodyPr/>
        <a:lstStyle/>
        <a:p>
          <a:endParaRPr lang="nl-NL"/>
        </a:p>
      </dgm:t>
    </dgm:pt>
    <dgm:pt modelId="{8382BD8C-2828-4637-8760-D3E473BF3592}">
      <dgm:prSet/>
      <dgm:spPr>
        <a:solidFill>
          <a:srgbClr val="EC7609"/>
        </a:solidFill>
      </dgm:spPr>
      <dgm:t>
        <a:bodyPr/>
        <a:lstStyle/>
        <a:p>
          <a:r>
            <a:rPr lang="nl-NL" dirty="0" smtClean="0">
              <a:latin typeface="Roboto Thin"/>
            </a:rPr>
            <a:t>Bijvangst</a:t>
          </a:r>
        </a:p>
        <a:p>
          <a:r>
            <a:rPr lang="nl-NL" dirty="0" smtClean="0">
              <a:latin typeface="Roboto Thin"/>
            </a:rPr>
            <a:t>‘mooi meegenomen</a:t>
          </a:r>
          <a:r>
            <a:rPr lang="nl-NL" dirty="0" smtClean="0"/>
            <a:t>’</a:t>
          </a:r>
          <a:endParaRPr lang="nl-NL" dirty="0"/>
        </a:p>
      </dgm:t>
    </dgm:pt>
    <dgm:pt modelId="{C39C368A-A167-4970-BD4A-B704A3A5B180}" type="parTrans" cxnId="{1113F9CF-4923-4B99-9AE8-7973E2708534}">
      <dgm:prSet/>
      <dgm:spPr/>
      <dgm:t>
        <a:bodyPr/>
        <a:lstStyle/>
        <a:p>
          <a:endParaRPr lang="nl-NL"/>
        </a:p>
      </dgm:t>
    </dgm:pt>
    <dgm:pt modelId="{E9F9E461-E9D2-4282-AF00-6ECD81A7B83B}" type="sibTrans" cxnId="{1113F9CF-4923-4B99-9AE8-7973E2708534}">
      <dgm:prSet/>
      <dgm:spPr/>
      <dgm:t>
        <a:bodyPr/>
        <a:lstStyle/>
        <a:p>
          <a:endParaRPr lang="nl-NL"/>
        </a:p>
      </dgm:t>
    </dgm:pt>
    <dgm:pt modelId="{935A83D1-19AF-4FB4-AED5-61F184191117}">
      <dgm:prSet phldrT="[Tekst]"/>
      <dgm:spPr>
        <a:noFill/>
        <a:ln>
          <a:noFill/>
        </a:ln>
      </dgm:spPr>
      <dgm:t>
        <a:bodyPr/>
        <a:lstStyle/>
        <a:p>
          <a:endParaRPr lang="nl-NL" dirty="0" smtClean="0"/>
        </a:p>
        <a:p>
          <a:endParaRPr lang="nl-NL" dirty="0"/>
        </a:p>
      </dgm:t>
    </dgm:pt>
    <dgm:pt modelId="{E0443270-10B4-45CB-9A83-48D92499F93B}" type="sibTrans" cxnId="{851C10A3-6D84-4FD9-92ED-D842682870EE}">
      <dgm:prSet/>
      <dgm:spPr/>
      <dgm:t>
        <a:bodyPr/>
        <a:lstStyle/>
        <a:p>
          <a:endParaRPr lang="nl-NL"/>
        </a:p>
      </dgm:t>
    </dgm:pt>
    <dgm:pt modelId="{84531070-D5AE-4001-8FB2-EDFA4BBFA485}" type="parTrans" cxnId="{851C10A3-6D84-4FD9-92ED-D842682870EE}">
      <dgm:prSet/>
      <dgm:spPr/>
      <dgm:t>
        <a:bodyPr/>
        <a:lstStyle/>
        <a:p>
          <a:endParaRPr lang="nl-NL"/>
        </a:p>
      </dgm:t>
    </dgm:pt>
    <dgm:pt modelId="{5D73D75F-337A-434A-82E7-46DA8927D7AD}" type="pres">
      <dgm:prSet presAssocID="{CE64B221-5779-4E23-A4EA-9A407BA09BF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08755AF-3418-4A86-A548-3A490088365D}" type="pres">
      <dgm:prSet presAssocID="{935A83D1-19AF-4FB4-AED5-61F18419111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EAB3131-DBBD-408D-9157-3108F3889A2C}" type="pres">
      <dgm:prSet presAssocID="{E0443270-10B4-45CB-9A83-48D92499F93B}" presName="sibTrans" presStyleCnt="0"/>
      <dgm:spPr/>
    </dgm:pt>
    <dgm:pt modelId="{DCAF9153-F9BB-43D8-ADDB-377E89F40C6A}" type="pres">
      <dgm:prSet presAssocID="{25B9A105-E0BB-4E08-B708-9599E2425526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2115ACA-750C-4D6E-99AD-7024847B7468}" type="pres">
      <dgm:prSet presAssocID="{10B17D7F-0A33-4C90-8BBB-6D8FADC93165}" presName="sibTrans" presStyleCnt="0"/>
      <dgm:spPr/>
    </dgm:pt>
    <dgm:pt modelId="{405EB426-A015-4373-AF20-AFA1591033CD}" type="pres">
      <dgm:prSet presAssocID="{8B542C02-C3BA-4280-8C89-3A5B6DE9FFB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29AD019-D7B1-4EED-909B-A1ECF48F9889}" type="pres">
      <dgm:prSet presAssocID="{68E440B1-3767-46EF-9B92-E0EC7CAB3C7B}" presName="sibTrans" presStyleCnt="0"/>
      <dgm:spPr/>
    </dgm:pt>
    <dgm:pt modelId="{362A8083-665F-48F2-9D3D-D4E0602F628B}" type="pres">
      <dgm:prSet presAssocID="{AF83C8D7-1722-4F83-9269-35CD44D57B8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F8166BD-7A1B-4924-B593-5E04F6BFE8EA}" type="pres">
      <dgm:prSet presAssocID="{41699B54-ECC4-418A-8A02-DA72C4673CEA}" presName="sibTrans" presStyleCnt="0"/>
      <dgm:spPr/>
    </dgm:pt>
    <dgm:pt modelId="{484B7503-506C-45FE-8583-53C1D2453EC3}" type="pres">
      <dgm:prSet presAssocID="{6152F356-D43A-4B4D-962C-5ABB5320F75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E9996E0-47F5-42C8-AB9A-75687CD0A266}" type="pres">
      <dgm:prSet presAssocID="{832B1F53-87A6-4BA2-9C6A-91104E0CD77A}" presName="sibTrans" presStyleCnt="0"/>
      <dgm:spPr/>
    </dgm:pt>
    <dgm:pt modelId="{5B552CB4-03A0-44B7-BFE6-967368182E36}" type="pres">
      <dgm:prSet presAssocID="{BE46CB5E-E3EF-4A2D-A8C9-627094E031A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59D6A4-7B90-4914-AD2F-BBA7EA27F142}" type="pres">
      <dgm:prSet presAssocID="{07F7BFF1-3AEC-46A1-92CA-D0E67CC69525}" presName="sibTrans" presStyleCnt="0"/>
      <dgm:spPr/>
    </dgm:pt>
    <dgm:pt modelId="{25394574-09A5-4DA2-B5CC-F23C08EC26D3}" type="pres">
      <dgm:prSet presAssocID="{32D785AA-4AF6-4C07-9EC4-8CF2D8783CA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0824F25-5773-48F5-9F4C-69AA72A15A00}" type="pres">
      <dgm:prSet presAssocID="{595041CB-D1C9-4858-AAAD-9A9EDFB81484}" presName="sibTrans" presStyleCnt="0"/>
      <dgm:spPr/>
    </dgm:pt>
    <dgm:pt modelId="{5C857E4F-6192-4BFB-83E4-21680EF2C289}" type="pres">
      <dgm:prSet presAssocID="{8382BD8C-2828-4637-8760-D3E473BF359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1FAAE85-8445-4272-B7B1-FF08A901B82F}" type="pres">
      <dgm:prSet presAssocID="{E9F9E461-E9D2-4282-AF00-6ECD81A7B83B}" presName="sibTrans" presStyleCnt="0"/>
      <dgm:spPr/>
    </dgm:pt>
    <dgm:pt modelId="{A51249B2-D3EA-4C65-8AB8-BD36D0EE9DFA}" type="pres">
      <dgm:prSet presAssocID="{7DDC0AB5-E87F-4EBF-9F35-FB746927BBE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DF3BADA1-B1AA-4EBD-9C0A-A32081E9688B}" type="presOf" srcId="{8382BD8C-2828-4637-8760-D3E473BF3592}" destId="{5C857E4F-6192-4BFB-83E4-21680EF2C289}" srcOrd="0" destOrd="0" presId="urn:microsoft.com/office/officeart/2005/8/layout/default#1"/>
    <dgm:cxn modelId="{F8DA33FD-AF45-4C9F-B1DB-96C8031A50C6}" type="presOf" srcId="{32D785AA-4AF6-4C07-9EC4-8CF2D8783CAB}" destId="{25394574-09A5-4DA2-B5CC-F23C08EC26D3}" srcOrd="0" destOrd="0" presId="urn:microsoft.com/office/officeart/2005/8/layout/default#1"/>
    <dgm:cxn modelId="{A114347B-80EA-4BCE-A1D6-D0C5615401D9}" srcId="{CE64B221-5779-4E23-A4EA-9A407BA09BF1}" destId="{32D785AA-4AF6-4C07-9EC4-8CF2D8783CAB}" srcOrd="6" destOrd="0" parTransId="{B68523BD-1F8F-4469-A5EE-ECA8A5611F62}" sibTransId="{595041CB-D1C9-4858-AAAD-9A9EDFB81484}"/>
    <dgm:cxn modelId="{B7058E64-A17B-4A69-84E8-80E161E594E2}" srcId="{CE64B221-5779-4E23-A4EA-9A407BA09BF1}" destId="{7DDC0AB5-E87F-4EBF-9F35-FB746927BBE5}" srcOrd="8" destOrd="0" parTransId="{4F9C6152-456E-417F-9FF2-839A5494EBCA}" sibTransId="{51D0AB69-7BA0-4B0C-94DF-960CCD22D723}"/>
    <dgm:cxn modelId="{99600A27-875C-4176-9184-2A29639F4077}" srcId="{CE64B221-5779-4E23-A4EA-9A407BA09BF1}" destId="{25B9A105-E0BB-4E08-B708-9599E2425526}" srcOrd="1" destOrd="0" parTransId="{12617A34-D4B5-47F2-A7A3-1B5FF61440BE}" sibTransId="{10B17D7F-0A33-4C90-8BBB-6D8FADC93165}"/>
    <dgm:cxn modelId="{AD897BBD-4679-4B40-A459-5E77B11861B7}" srcId="{CE64B221-5779-4E23-A4EA-9A407BA09BF1}" destId="{AF83C8D7-1722-4F83-9269-35CD44D57B8C}" srcOrd="3" destOrd="0" parTransId="{362979F7-AFFB-4E66-B0DE-D0F92D7BC8D4}" sibTransId="{41699B54-ECC4-418A-8A02-DA72C4673CEA}"/>
    <dgm:cxn modelId="{851C10A3-6D84-4FD9-92ED-D842682870EE}" srcId="{CE64B221-5779-4E23-A4EA-9A407BA09BF1}" destId="{935A83D1-19AF-4FB4-AED5-61F184191117}" srcOrd="0" destOrd="0" parTransId="{84531070-D5AE-4001-8FB2-EDFA4BBFA485}" sibTransId="{E0443270-10B4-45CB-9A83-48D92499F93B}"/>
    <dgm:cxn modelId="{CCE6BBF2-389A-4358-8D64-5AC4E22184B1}" type="presOf" srcId="{25B9A105-E0BB-4E08-B708-9599E2425526}" destId="{DCAF9153-F9BB-43D8-ADDB-377E89F40C6A}" srcOrd="0" destOrd="0" presId="urn:microsoft.com/office/officeart/2005/8/layout/default#1"/>
    <dgm:cxn modelId="{D721682F-31F1-460D-84B2-E6612727FC58}" type="presOf" srcId="{7DDC0AB5-E87F-4EBF-9F35-FB746927BBE5}" destId="{A51249B2-D3EA-4C65-8AB8-BD36D0EE9DFA}" srcOrd="0" destOrd="0" presId="urn:microsoft.com/office/officeart/2005/8/layout/default#1"/>
    <dgm:cxn modelId="{99A68D75-5973-4D01-960A-783A11D0AB57}" type="presOf" srcId="{6152F356-D43A-4B4D-962C-5ABB5320F751}" destId="{484B7503-506C-45FE-8583-53C1D2453EC3}" srcOrd="0" destOrd="0" presId="urn:microsoft.com/office/officeart/2005/8/layout/default#1"/>
    <dgm:cxn modelId="{63D18216-2B95-493A-A935-65937FC1B599}" type="presOf" srcId="{BE46CB5E-E3EF-4A2D-A8C9-627094E031A0}" destId="{5B552CB4-03A0-44B7-BFE6-967368182E36}" srcOrd="0" destOrd="0" presId="urn:microsoft.com/office/officeart/2005/8/layout/default#1"/>
    <dgm:cxn modelId="{670D8917-66A3-4649-BE67-363D00EC61DA}" type="presOf" srcId="{CE64B221-5779-4E23-A4EA-9A407BA09BF1}" destId="{5D73D75F-337A-434A-82E7-46DA8927D7AD}" srcOrd="0" destOrd="0" presId="urn:microsoft.com/office/officeart/2005/8/layout/default#1"/>
    <dgm:cxn modelId="{1113F9CF-4923-4B99-9AE8-7973E2708534}" srcId="{CE64B221-5779-4E23-A4EA-9A407BA09BF1}" destId="{8382BD8C-2828-4637-8760-D3E473BF3592}" srcOrd="7" destOrd="0" parTransId="{C39C368A-A167-4970-BD4A-B704A3A5B180}" sibTransId="{E9F9E461-E9D2-4282-AF00-6ECD81A7B83B}"/>
    <dgm:cxn modelId="{18B8EF9D-2F12-4C2A-86B6-BCD6183B0B36}" srcId="{CE64B221-5779-4E23-A4EA-9A407BA09BF1}" destId="{6152F356-D43A-4B4D-962C-5ABB5320F751}" srcOrd="4" destOrd="0" parTransId="{02EF2A61-B167-4571-A250-7A642482C147}" sibTransId="{832B1F53-87A6-4BA2-9C6A-91104E0CD77A}"/>
    <dgm:cxn modelId="{F7F7133E-6136-449D-A8C7-08AB813E158B}" srcId="{CE64B221-5779-4E23-A4EA-9A407BA09BF1}" destId="{BE46CB5E-E3EF-4A2D-A8C9-627094E031A0}" srcOrd="5" destOrd="0" parTransId="{548A85D3-89D3-4FE9-8225-435F1E7BD9C1}" sibTransId="{07F7BFF1-3AEC-46A1-92CA-D0E67CC69525}"/>
    <dgm:cxn modelId="{4EB54963-F06C-4D78-A90A-535BAF530A9F}" srcId="{CE64B221-5779-4E23-A4EA-9A407BA09BF1}" destId="{8B542C02-C3BA-4280-8C89-3A5B6DE9FFB1}" srcOrd="2" destOrd="0" parTransId="{4CE1A6E8-C569-4391-BED3-25BE8A2B62BE}" sibTransId="{68E440B1-3767-46EF-9B92-E0EC7CAB3C7B}"/>
    <dgm:cxn modelId="{DB958BF4-2570-41B4-89FC-FAB706E5A2FF}" type="presOf" srcId="{935A83D1-19AF-4FB4-AED5-61F184191117}" destId="{308755AF-3418-4A86-A548-3A490088365D}" srcOrd="0" destOrd="0" presId="urn:microsoft.com/office/officeart/2005/8/layout/default#1"/>
    <dgm:cxn modelId="{4E827187-F4F3-4611-A307-3EC077F387A1}" type="presOf" srcId="{8B542C02-C3BA-4280-8C89-3A5B6DE9FFB1}" destId="{405EB426-A015-4373-AF20-AFA1591033CD}" srcOrd="0" destOrd="0" presId="urn:microsoft.com/office/officeart/2005/8/layout/default#1"/>
    <dgm:cxn modelId="{0CB9A5E8-A1A7-433F-B8BE-2DD2B20CE4BE}" type="presOf" srcId="{AF83C8D7-1722-4F83-9269-35CD44D57B8C}" destId="{362A8083-665F-48F2-9D3D-D4E0602F628B}" srcOrd="0" destOrd="0" presId="urn:microsoft.com/office/officeart/2005/8/layout/default#1"/>
    <dgm:cxn modelId="{A431363E-08DA-4CF5-8635-7E2722A3D3E6}" type="presParOf" srcId="{5D73D75F-337A-434A-82E7-46DA8927D7AD}" destId="{308755AF-3418-4A86-A548-3A490088365D}" srcOrd="0" destOrd="0" presId="urn:microsoft.com/office/officeart/2005/8/layout/default#1"/>
    <dgm:cxn modelId="{07193948-51F5-4034-AD85-3A5020ED00A4}" type="presParOf" srcId="{5D73D75F-337A-434A-82E7-46DA8927D7AD}" destId="{3EAB3131-DBBD-408D-9157-3108F3889A2C}" srcOrd="1" destOrd="0" presId="urn:microsoft.com/office/officeart/2005/8/layout/default#1"/>
    <dgm:cxn modelId="{ECF33AD7-8FA1-41B8-AB51-3EE87422DBE6}" type="presParOf" srcId="{5D73D75F-337A-434A-82E7-46DA8927D7AD}" destId="{DCAF9153-F9BB-43D8-ADDB-377E89F40C6A}" srcOrd="2" destOrd="0" presId="urn:microsoft.com/office/officeart/2005/8/layout/default#1"/>
    <dgm:cxn modelId="{4ABF108E-8549-490E-B19C-E0DD09F9777D}" type="presParOf" srcId="{5D73D75F-337A-434A-82E7-46DA8927D7AD}" destId="{E2115ACA-750C-4D6E-99AD-7024847B7468}" srcOrd="3" destOrd="0" presId="urn:microsoft.com/office/officeart/2005/8/layout/default#1"/>
    <dgm:cxn modelId="{F5781190-FF40-4367-8E0F-5C6A34C234F6}" type="presParOf" srcId="{5D73D75F-337A-434A-82E7-46DA8927D7AD}" destId="{405EB426-A015-4373-AF20-AFA1591033CD}" srcOrd="4" destOrd="0" presId="urn:microsoft.com/office/officeart/2005/8/layout/default#1"/>
    <dgm:cxn modelId="{E328B191-3890-41CC-B6C8-5295272E3776}" type="presParOf" srcId="{5D73D75F-337A-434A-82E7-46DA8927D7AD}" destId="{029AD019-D7B1-4EED-909B-A1ECF48F9889}" srcOrd="5" destOrd="0" presId="urn:microsoft.com/office/officeart/2005/8/layout/default#1"/>
    <dgm:cxn modelId="{8CE246A5-702A-4368-8510-CF689A40D3FB}" type="presParOf" srcId="{5D73D75F-337A-434A-82E7-46DA8927D7AD}" destId="{362A8083-665F-48F2-9D3D-D4E0602F628B}" srcOrd="6" destOrd="0" presId="urn:microsoft.com/office/officeart/2005/8/layout/default#1"/>
    <dgm:cxn modelId="{7BD55AE4-172A-48DB-AE02-CA8061D310AC}" type="presParOf" srcId="{5D73D75F-337A-434A-82E7-46DA8927D7AD}" destId="{EF8166BD-7A1B-4924-B593-5E04F6BFE8EA}" srcOrd="7" destOrd="0" presId="urn:microsoft.com/office/officeart/2005/8/layout/default#1"/>
    <dgm:cxn modelId="{5B509FE0-FC8E-4C07-B113-97A6EEC00CFC}" type="presParOf" srcId="{5D73D75F-337A-434A-82E7-46DA8927D7AD}" destId="{484B7503-506C-45FE-8583-53C1D2453EC3}" srcOrd="8" destOrd="0" presId="urn:microsoft.com/office/officeart/2005/8/layout/default#1"/>
    <dgm:cxn modelId="{37E4CFD9-AAA6-430C-A97D-C09C18CFF55E}" type="presParOf" srcId="{5D73D75F-337A-434A-82E7-46DA8927D7AD}" destId="{1E9996E0-47F5-42C8-AB9A-75687CD0A266}" srcOrd="9" destOrd="0" presId="urn:microsoft.com/office/officeart/2005/8/layout/default#1"/>
    <dgm:cxn modelId="{D107B5F6-A1EB-4EA1-8E17-CA44F813EB5C}" type="presParOf" srcId="{5D73D75F-337A-434A-82E7-46DA8927D7AD}" destId="{5B552CB4-03A0-44B7-BFE6-967368182E36}" srcOrd="10" destOrd="0" presId="urn:microsoft.com/office/officeart/2005/8/layout/default#1"/>
    <dgm:cxn modelId="{8EECBA6F-BD79-40D9-875F-8F08215F23E5}" type="presParOf" srcId="{5D73D75F-337A-434A-82E7-46DA8927D7AD}" destId="{8859D6A4-7B90-4914-AD2F-BBA7EA27F142}" srcOrd="11" destOrd="0" presId="urn:microsoft.com/office/officeart/2005/8/layout/default#1"/>
    <dgm:cxn modelId="{DC88B8D6-1989-416F-A1BC-514E8874BDCB}" type="presParOf" srcId="{5D73D75F-337A-434A-82E7-46DA8927D7AD}" destId="{25394574-09A5-4DA2-B5CC-F23C08EC26D3}" srcOrd="12" destOrd="0" presId="urn:microsoft.com/office/officeart/2005/8/layout/default#1"/>
    <dgm:cxn modelId="{52330454-5A51-41E2-A3DC-4FF1B00BA7D7}" type="presParOf" srcId="{5D73D75F-337A-434A-82E7-46DA8927D7AD}" destId="{90824F25-5773-48F5-9F4C-69AA72A15A00}" srcOrd="13" destOrd="0" presId="urn:microsoft.com/office/officeart/2005/8/layout/default#1"/>
    <dgm:cxn modelId="{77800A48-B005-429F-BF53-930D4A7F648B}" type="presParOf" srcId="{5D73D75F-337A-434A-82E7-46DA8927D7AD}" destId="{5C857E4F-6192-4BFB-83E4-21680EF2C289}" srcOrd="14" destOrd="0" presId="urn:microsoft.com/office/officeart/2005/8/layout/default#1"/>
    <dgm:cxn modelId="{732A332B-C21B-4FC9-983B-B7277DDD4698}" type="presParOf" srcId="{5D73D75F-337A-434A-82E7-46DA8927D7AD}" destId="{41FAAE85-8445-4272-B7B1-FF08A901B82F}" srcOrd="15" destOrd="0" presId="urn:microsoft.com/office/officeart/2005/8/layout/default#1"/>
    <dgm:cxn modelId="{8696F4E6-30C4-4A4A-8E53-4D3E0A17C484}" type="presParOf" srcId="{5D73D75F-337A-434A-82E7-46DA8927D7AD}" destId="{A51249B2-D3EA-4C65-8AB8-BD36D0EE9DFA}" srcOrd="1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755AF-3418-4A86-A548-3A490088365D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400" kern="1200" dirty="0"/>
        </a:p>
      </dsp:txBody>
      <dsp:txXfrm>
        <a:off x="495061" y="645"/>
        <a:ext cx="2262336" cy="1357401"/>
      </dsp:txXfrm>
    </dsp:sp>
    <dsp:sp modelId="{DCAF9153-F9BB-43D8-ADDB-377E89F40C6A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rgbClr val="6CB1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Gewenst</a:t>
          </a:r>
          <a:endParaRPr lang="nl-NL" sz="2400" kern="1200" dirty="0">
            <a:latin typeface="Roboto Thin"/>
          </a:endParaRPr>
        </a:p>
      </dsp:txBody>
      <dsp:txXfrm>
        <a:off x="2983631" y="645"/>
        <a:ext cx="2262336" cy="1357401"/>
      </dsp:txXfrm>
    </dsp:sp>
    <dsp:sp modelId="{405EB426-A015-4373-AF20-AFA1591033CD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rgbClr val="6CB1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Ongewenst</a:t>
          </a:r>
          <a:endParaRPr lang="nl-NL" sz="2400" kern="1200" dirty="0">
            <a:latin typeface="Roboto Thin"/>
          </a:endParaRPr>
        </a:p>
      </dsp:txBody>
      <dsp:txXfrm>
        <a:off x="5472201" y="645"/>
        <a:ext cx="2262336" cy="1357401"/>
      </dsp:txXfrm>
    </dsp:sp>
    <dsp:sp modelId="{362A8083-665F-48F2-9D3D-D4E0602F628B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rgbClr val="6CB1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Voorzien</a:t>
          </a:r>
          <a:endParaRPr lang="nl-NL" sz="2400" kern="1200" dirty="0">
            <a:latin typeface="Roboto Thin"/>
          </a:endParaRPr>
        </a:p>
      </dsp:txBody>
      <dsp:txXfrm>
        <a:off x="495061" y="1584280"/>
        <a:ext cx="2262336" cy="1357401"/>
      </dsp:txXfrm>
    </dsp:sp>
    <dsp:sp modelId="{484B7503-506C-45FE-8583-53C1D2453EC3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rgbClr val="EC76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Doelen</a:t>
          </a:r>
          <a:endParaRPr lang="nl-NL" sz="2400" kern="1200" dirty="0">
            <a:latin typeface="Roboto Thin"/>
          </a:endParaRPr>
        </a:p>
      </dsp:txBody>
      <dsp:txXfrm>
        <a:off x="2983631" y="1584280"/>
        <a:ext cx="2262336" cy="1357401"/>
      </dsp:txXfrm>
    </dsp:sp>
    <dsp:sp modelId="{5B552CB4-03A0-44B7-BFE6-967368182E36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rgbClr val="EC76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Ja hoor, daar was ik al bang voor</a:t>
          </a:r>
          <a:endParaRPr lang="nl-NL" sz="2400" kern="1200" dirty="0">
            <a:latin typeface="Roboto Thin"/>
          </a:endParaRPr>
        </a:p>
      </dsp:txBody>
      <dsp:txXfrm>
        <a:off x="5472201" y="1584280"/>
        <a:ext cx="2262336" cy="1357401"/>
      </dsp:txXfrm>
    </dsp:sp>
    <dsp:sp modelId="{25394574-09A5-4DA2-B5CC-F23C08EC26D3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rgbClr val="6CB1D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Onvoorzien</a:t>
          </a:r>
          <a:endParaRPr lang="nl-NL" sz="2400" kern="1200" dirty="0">
            <a:latin typeface="Roboto Thin"/>
          </a:endParaRPr>
        </a:p>
      </dsp:txBody>
      <dsp:txXfrm>
        <a:off x="495061" y="3167916"/>
        <a:ext cx="2262336" cy="1357401"/>
      </dsp:txXfrm>
    </dsp:sp>
    <dsp:sp modelId="{5C857E4F-6192-4BFB-83E4-21680EF2C289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rgbClr val="EC76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Bijvangst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‘mooi meegenomen</a:t>
          </a:r>
          <a:r>
            <a:rPr lang="nl-NL" sz="2400" kern="1200" dirty="0" smtClean="0"/>
            <a:t>’</a:t>
          </a:r>
          <a:endParaRPr lang="nl-NL" sz="2400" kern="1200" dirty="0"/>
        </a:p>
      </dsp:txBody>
      <dsp:txXfrm>
        <a:off x="2983631" y="3167916"/>
        <a:ext cx="2262336" cy="1357401"/>
      </dsp:txXfrm>
    </dsp:sp>
    <dsp:sp modelId="{A51249B2-D3EA-4C65-8AB8-BD36D0EE9DFA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rgbClr val="EC760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>
              <a:latin typeface="Roboto Thin"/>
            </a:rPr>
            <a:t>Oké, dat had ik niet bedacht</a:t>
          </a:r>
          <a:endParaRPr lang="nl-NL" sz="2400" kern="1200" dirty="0">
            <a:latin typeface="Roboto Thin"/>
          </a:endParaRPr>
        </a:p>
      </dsp:txBody>
      <dsp:txXfrm>
        <a:off x="5472201" y="3167916"/>
        <a:ext cx="2262336" cy="1357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B0683-4A47-7746-B6F0-567795F00D64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06FDFE-815F-8542-B245-523B81406E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2295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l-NL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5FA72F-94D0-1B44-88BF-C807E06B1FBD}" type="datetime1">
              <a:rPr lang="nl-NL"/>
              <a:pPr>
                <a:defRPr/>
              </a:pPr>
              <a:t>13-12-16</a:t>
            </a:fld>
            <a:endParaRPr lang="nl-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A814-3239-A04D-AA98-25E411CB628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615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911C-DC26-435E-8FBF-8E58DD6E634F}" type="datetimeFigureOut">
              <a:rPr lang="nl-NL" smtClean="0"/>
              <a:t>14-12-16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9DB9-810E-4775-85C0-5359CFB67A2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nl-NL" sz="3200">
                <a:latin typeface="Calibri" charset="0"/>
              </a:rPr>
              <a:t>Belang bewegingsonderwijs </a:t>
            </a:r>
            <a:br>
              <a:rPr lang="nl-NL" sz="3200">
                <a:latin typeface="Calibri" charset="0"/>
              </a:rPr>
            </a:br>
            <a:r>
              <a:rPr lang="nl-NL" sz="3200">
                <a:latin typeface="Calibri" charset="0"/>
              </a:rPr>
              <a:t>met kleuters</a:t>
            </a:r>
          </a:p>
        </p:txBody>
      </p:sp>
      <p:sp>
        <p:nvSpPr>
          <p:cNvPr id="17410" name="Subtitel 2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6180138" cy="2392363"/>
          </a:xfrm>
        </p:spPr>
        <p:txBody>
          <a:bodyPr/>
          <a:lstStyle/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  <a:p>
            <a:pPr eaLnBrk="1" hangingPunct="1"/>
            <a:endParaRPr lang="nl-NL">
              <a:latin typeface="Calibri" charset="0"/>
            </a:endParaRPr>
          </a:p>
        </p:txBody>
      </p:sp>
      <p:pic>
        <p:nvPicPr>
          <p:cNvPr id="17411" name="Afbeelding 5" descr="sjabloom ppt voorblad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614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kstvak 6"/>
          <p:cNvSpPr txBox="1">
            <a:spLocks noChangeArrowheads="1"/>
          </p:cNvSpPr>
          <p:nvPr/>
        </p:nvSpPr>
        <p:spPr bwMode="auto">
          <a:xfrm>
            <a:off x="4777348" y="3717032"/>
            <a:ext cx="39084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Motorisch-didactisch</a:t>
            </a:r>
          </a:p>
          <a:p>
            <a:pPr algn="ctr" eaLnBrk="1" hangingPunct="1"/>
            <a:r>
              <a:rPr lang="nl-NL" sz="3200" dirty="0">
                <a:solidFill>
                  <a:srgbClr val="F19336"/>
                </a:solidFill>
                <a:latin typeface="Roboto Thin" charset="0"/>
              </a:rPr>
              <a:t>l</a:t>
            </a:r>
            <a:r>
              <a:rPr lang="nl-NL" sz="3200" dirty="0" smtClean="0">
                <a:solidFill>
                  <a:srgbClr val="F19336"/>
                </a:solidFill>
                <a:latin typeface="Roboto Thin" charset="0"/>
              </a:rPr>
              <a:t>eermodel </a:t>
            </a:r>
            <a:endParaRPr lang="nl-NL" sz="3200" dirty="0">
              <a:solidFill>
                <a:srgbClr val="F19336"/>
              </a:solidFill>
              <a:latin typeface="Roboto Thin" charset="0"/>
            </a:endParaRPr>
          </a:p>
        </p:txBody>
      </p:sp>
      <p:sp>
        <p:nvSpPr>
          <p:cNvPr id="17413" name="Tekstvak 7"/>
          <p:cNvSpPr txBox="1">
            <a:spLocks noChangeArrowheads="1"/>
          </p:cNvSpPr>
          <p:nvPr/>
        </p:nvSpPr>
        <p:spPr bwMode="auto">
          <a:xfrm>
            <a:off x="5213350" y="2346325"/>
            <a:ext cx="289624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4000" dirty="0">
                <a:solidFill>
                  <a:srgbClr val="1B99D5"/>
                </a:solidFill>
                <a:latin typeface="Roboto Thin" charset="0"/>
              </a:rPr>
              <a:t>Hoofdstuk 5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5004048" y="5661248"/>
            <a:ext cx="336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EC8029"/>
                </a:solidFill>
                <a:latin typeface="Roboto Thin"/>
              </a:rPr>
              <a:t>Een gestructureerde benadering</a:t>
            </a:r>
            <a:endParaRPr lang="nl-NL" dirty="0">
              <a:solidFill>
                <a:srgbClr val="EC8029"/>
              </a:solidFill>
              <a:latin typeface="Roboto Thin"/>
            </a:endParaRPr>
          </a:p>
        </p:txBody>
      </p:sp>
    </p:spTree>
    <p:extLst>
      <p:ext uri="{BB962C8B-B14F-4D97-AF65-F5344CB8AC3E}">
        <p14:creationId xmlns:p14="http://schemas.microsoft.com/office/powerpoint/2010/main" val="183259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CB1DC"/>
                </a:solidFill>
                <a:latin typeface="Roboto Thin"/>
              </a:rPr>
              <a:t>Het </a:t>
            </a:r>
            <a:r>
              <a:rPr lang="nl-NL" dirty="0" smtClean="0">
                <a:solidFill>
                  <a:srgbClr val="6CB1DC"/>
                </a:solidFill>
                <a:latin typeface="Roboto Thin"/>
              </a:rPr>
              <a:t>zandlopermodel (1) </a:t>
            </a:r>
            <a:endParaRPr lang="nl-NL" dirty="0">
              <a:solidFill>
                <a:srgbClr val="6C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/>
          </a:p>
          <a:p>
            <a:r>
              <a:rPr lang="nl-NL" sz="2600" dirty="0" smtClean="0">
                <a:solidFill>
                  <a:srgbClr val="EC7609"/>
                </a:solidFill>
                <a:latin typeface="Roboto Thin"/>
              </a:rPr>
              <a:t>De vier elementen</a:t>
            </a:r>
          </a:p>
          <a:p>
            <a:pPr lvl="1"/>
            <a:r>
              <a:rPr lang="nl-NL" sz="2200" dirty="0" smtClean="0">
                <a:solidFill>
                  <a:srgbClr val="EC7609"/>
                </a:solidFill>
                <a:latin typeface="Roboto Thin"/>
              </a:rPr>
              <a:t>Het kind</a:t>
            </a:r>
          </a:p>
          <a:p>
            <a:pPr lvl="1"/>
            <a:r>
              <a:rPr lang="nl-NL" sz="2200" dirty="0" smtClean="0">
                <a:solidFill>
                  <a:srgbClr val="EC7609"/>
                </a:solidFill>
                <a:latin typeface="Roboto Thin"/>
              </a:rPr>
              <a:t>De leerkracht</a:t>
            </a:r>
          </a:p>
          <a:p>
            <a:pPr lvl="1"/>
            <a:r>
              <a:rPr lang="nl-NL" sz="2200" dirty="0" smtClean="0">
                <a:solidFill>
                  <a:srgbClr val="EC7609"/>
                </a:solidFill>
                <a:latin typeface="Roboto Thin"/>
              </a:rPr>
              <a:t>De taak</a:t>
            </a:r>
          </a:p>
          <a:p>
            <a:pPr lvl="1"/>
            <a:r>
              <a:rPr lang="nl-NL" sz="2200" dirty="0" smtClean="0">
                <a:solidFill>
                  <a:srgbClr val="EC7609"/>
                </a:solidFill>
                <a:latin typeface="Roboto Thin"/>
              </a:rPr>
              <a:t>De omgeving</a:t>
            </a:r>
          </a:p>
          <a:p>
            <a:pPr lvl="1"/>
            <a:endParaRPr lang="nl-NL" dirty="0" smtClean="0">
              <a:solidFill>
                <a:srgbClr val="EC7609"/>
              </a:solidFill>
              <a:latin typeface="Roboto Thin"/>
            </a:endParaRPr>
          </a:p>
          <a:p>
            <a:pPr>
              <a:buNone/>
            </a:pPr>
            <a:r>
              <a:rPr lang="nl-NL" dirty="0" smtClean="0">
                <a:solidFill>
                  <a:srgbClr val="EC7609"/>
                </a:solidFill>
                <a:latin typeface="Roboto Thin"/>
              </a:rPr>
              <a:t>	</a:t>
            </a:r>
            <a:r>
              <a:rPr lang="nl-NL" sz="2600" dirty="0" smtClean="0">
                <a:solidFill>
                  <a:srgbClr val="EC7609"/>
                </a:solidFill>
                <a:latin typeface="Roboto Thin"/>
              </a:rPr>
              <a:t>De vier elementen kunnen wel onderscheiden worden maar zijn onlosmakelijk met elkaar verbonden.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CB1DC"/>
                </a:solidFill>
                <a:latin typeface="Roboto Thin"/>
              </a:rPr>
              <a:t>Het zandlopermodel </a:t>
            </a:r>
            <a:r>
              <a:rPr lang="nl-NL" dirty="0" smtClean="0">
                <a:solidFill>
                  <a:srgbClr val="6CB1DC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EC7609"/>
                </a:solidFill>
                <a:latin typeface="Roboto Thin"/>
              </a:rPr>
              <a:t>De vijf fasen van het </a:t>
            </a:r>
            <a:r>
              <a:rPr lang="nl-NL" sz="2400" dirty="0" err="1" smtClean="0">
                <a:solidFill>
                  <a:srgbClr val="EC7609"/>
                </a:solidFill>
                <a:latin typeface="Roboto Thin"/>
              </a:rPr>
              <a:t>motorisch-didactisch</a:t>
            </a:r>
            <a:r>
              <a:rPr lang="nl-NL" sz="2400" dirty="0" smtClean="0">
                <a:solidFill>
                  <a:srgbClr val="EC7609"/>
                </a:solidFill>
                <a:latin typeface="Roboto Thin"/>
              </a:rPr>
              <a:t> leermodel: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Fase 1 – informatie van de vorige les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Fase 2 – overwegingen vooraf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Fase 3 – de lesvoorbereiding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Fase 4 – de les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Fase 5 – de </a:t>
            </a:r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lesnabereiding</a:t>
            </a:r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 (= lesvoorbereiding)</a:t>
            </a: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6CB1DC"/>
                </a:solidFill>
                <a:latin typeface="Roboto Thin"/>
              </a:rPr>
              <a:t>Het zandlopermodel </a:t>
            </a:r>
            <a:r>
              <a:rPr lang="nl-NL" dirty="0" smtClean="0">
                <a:solidFill>
                  <a:srgbClr val="6CB1DC"/>
                </a:solidFill>
                <a:latin typeface="Roboto Thin"/>
              </a:rPr>
              <a:t>(3)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EC7609"/>
                </a:solidFill>
                <a:latin typeface="Roboto Thin"/>
              </a:rPr>
              <a:t>De factoren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Dit zijn nadere </a:t>
            </a:r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specificeringen</a:t>
            </a:r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 en verbijzonderheden van een element (kind, leerkracht, taak of omgeving)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Een factor is van invloed op de (</a:t>
            </a:r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didactiesche</a:t>
            </a:r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) keuzes die je maakt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Sommige factoren spreken voor zich, de invloed van andere factoren is soms minder eenduidig en </a:t>
            </a:r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helder </a:t>
            </a:r>
            <a:endParaRPr lang="nl-NL" sz="2000" dirty="0" smtClean="0">
              <a:solidFill>
                <a:srgbClr val="EC7609"/>
              </a:solidFill>
              <a:latin typeface="Roboto Thin"/>
            </a:endParaRPr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900" dirty="0" smtClean="0">
                <a:solidFill>
                  <a:srgbClr val="6CB1DC"/>
                </a:solidFill>
                <a:latin typeface="Roboto Thin"/>
              </a:rPr>
              <a:t>Didactische keuzes, </a:t>
            </a:r>
            <a:br>
              <a:rPr lang="nl-NL" sz="4900" dirty="0" smtClean="0">
                <a:solidFill>
                  <a:srgbClr val="6CB1DC"/>
                </a:solidFill>
                <a:latin typeface="Roboto Thin"/>
              </a:rPr>
            </a:br>
            <a:r>
              <a:rPr lang="nl-NL" sz="4900" dirty="0" smtClean="0">
                <a:solidFill>
                  <a:srgbClr val="6CB1DC"/>
                </a:solidFill>
                <a:latin typeface="Roboto Thin"/>
              </a:rPr>
              <a:t>een mix van </a:t>
            </a:r>
            <a:r>
              <a:rPr lang="nl-NL" sz="4900" dirty="0" smtClean="0">
                <a:solidFill>
                  <a:srgbClr val="6CB1DC"/>
                </a:solidFill>
                <a:latin typeface="Roboto Thin"/>
              </a:rPr>
              <a:t>maatregelen (1)</a:t>
            </a:r>
            <a:r>
              <a:rPr lang="nl-NL" dirty="0" smtClean="0">
                <a:solidFill>
                  <a:srgbClr val="6CB1DC"/>
                </a:solidFill>
                <a:latin typeface="Roboto Thin"/>
              </a:rPr>
              <a:t>  </a:t>
            </a:r>
            <a:endParaRPr lang="nl-NL" dirty="0">
              <a:solidFill>
                <a:srgbClr val="6CB1DC"/>
              </a:solidFill>
              <a:latin typeface="Roboto Thi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400" dirty="0" smtClean="0">
                <a:solidFill>
                  <a:srgbClr val="EC7609"/>
                </a:solidFill>
                <a:latin typeface="Roboto Thin"/>
              </a:rPr>
              <a:t>Didactische keuzes – het complete plaatje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Indeling van de groepjes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Autonomie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Hulpverlenen en keuze van activiteiten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Orde en structuur</a:t>
            </a:r>
          </a:p>
          <a:p>
            <a:endParaRPr lang="nl-NL" dirty="0" smtClean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6CB1DC"/>
                </a:solidFill>
                <a:latin typeface="Roboto Thin"/>
              </a:rPr>
              <a:t>Didactische keuzes, </a:t>
            </a:r>
            <a:br>
              <a:rPr lang="nl-NL" dirty="0">
                <a:solidFill>
                  <a:srgbClr val="6CB1DC"/>
                </a:solidFill>
                <a:latin typeface="Roboto Thin"/>
              </a:rPr>
            </a:br>
            <a:r>
              <a:rPr lang="nl-NL" dirty="0">
                <a:solidFill>
                  <a:srgbClr val="6CB1DC"/>
                </a:solidFill>
                <a:latin typeface="Roboto Thin"/>
              </a:rPr>
              <a:t>een mix van maatregelen </a:t>
            </a:r>
            <a:r>
              <a:rPr lang="nl-NL" dirty="0" smtClean="0">
                <a:solidFill>
                  <a:srgbClr val="6CB1DC"/>
                </a:solidFill>
                <a:latin typeface="Roboto Thin"/>
              </a:rPr>
              <a:t>(2)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400" dirty="0" smtClean="0">
                <a:solidFill>
                  <a:srgbClr val="EC7609"/>
                </a:solidFill>
                <a:latin typeface="Roboto Thin"/>
              </a:rPr>
              <a:t>Didactische keuzes – halfvol of half leeg?</a:t>
            </a:r>
          </a:p>
          <a:p>
            <a:pPr lvl="1"/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Copyles</a:t>
            </a:r>
            <a:endParaRPr lang="nl-NL" sz="2000" dirty="0" smtClean="0">
              <a:solidFill>
                <a:srgbClr val="EC7609"/>
              </a:solidFill>
              <a:latin typeface="Roboto Thin"/>
            </a:endParaRPr>
          </a:p>
          <a:p>
            <a:pPr lvl="1"/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Lukt’t</a:t>
            </a:r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, </a:t>
            </a:r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loopt’t</a:t>
            </a:r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 </a:t>
            </a:r>
            <a:r>
              <a:rPr lang="nl-NL" sz="2000" dirty="0" err="1" smtClean="0">
                <a:solidFill>
                  <a:srgbClr val="EC7609"/>
                </a:solidFill>
                <a:latin typeface="Roboto Thin"/>
              </a:rPr>
              <a:t>leeft’t</a:t>
            </a:r>
            <a:endParaRPr lang="nl-NL" sz="2000" dirty="0" smtClean="0">
              <a:solidFill>
                <a:srgbClr val="EC7609"/>
              </a:solidFill>
              <a:latin typeface="Roboto Thin"/>
            </a:endParaRP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Modaliteiten</a:t>
            </a:r>
          </a:p>
          <a:p>
            <a:endParaRPr lang="nl-NL" dirty="0" smtClean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6CB1DC"/>
                </a:solidFill>
                <a:latin typeface="Roboto Thin"/>
              </a:rPr>
              <a:t>Didactische keuzes, </a:t>
            </a:r>
            <a:br>
              <a:rPr lang="nl-NL" dirty="0">
                <a:solidFill>
                  <a:srgbClr val="6CB1DC"/>
                </a:solidFill>
                <a:latin typeface="Roboto Thin"/>
              </a:rPr>
            </a:br>
            <a:r>
              <a:rPr lang="nl-NL" dirty="0">
                <a:solidFill>
                  <a:srgbClr val="6CB1DC"/>
                </a:solidFill>
                <a:latin typeface="Roboto Thin"/>
              </a:rPr>
              <a:t>een mix van maatregelen </a:t>
            </a:r>
            <a:r>
              <a:rPr lang="nl-NL" dirty="0" smtClean="0">
                <a:solidFill>
                  <a:srgbClr val="6CB1DC"/>
                </a:solidFill>
                <a:latin typeface="Roboto Thin"/>
              </a:rPr>
              <a:t>(3)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400" dirty="0" smtClean="0">
                <a:solidFill>
                  <a:srgbClr val="EC7609"/>
                </a:solidFill>
                <a:latin typeface="Roboto Thin"/>
              </a:rPr>
              <a:t>Didactische keuzes – een zoekplaatje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Speelkriebels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Relaties en omgangsvormen</a:t>
            </a:r>
          </a:p>
          <a:p>
            <a:pPr lvl="1"/>
            <a:r>
              <a:rPr lang="nl-NL" sz="2000" dirty="0" smtClean="0">
                <a:solidFill>
                  <a:srgbClr val="EC7609"/>
                </a:solidFill>
                <a:latin typeface="Roboto Thin"/>
              </a:rPr>
              <a:t>Bewegingsdoel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sjabloom p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6CB1DC"/>
                </a:solidFill>
                <a:latin typeface="Roboto Thin"/>
              </a:rPr>
              <a:t>Doelen en bijvangsten</a:t>
            </a:r>
            <a:endParaRPr lang="nl-NL" dirty="0">
              <a:solidFill>
                <a:srgbClr val="6CB1DC"/>
              </a:solidFill>
              <a:latin typeface="Roboto Thin"/>
            </a:endParaRP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5405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vak 2"/>
          <p:cNvSpPr txBox="1">
            <a:spLocks noChangeArrowheads="1"/>
          </p:cNvSpPr>
          <p:nvPr/>
        </p:nvSpPr>
        <p:spPr bwMode="auto">
          <a:xfrm>
            <a:off x="3770313" y="6408738"/>
            <a:ext cx="14048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800" dirty="0">
                <a:solidFill>
                  <a:srgbClr val="F19336"/>
                </a:solidFill>
                <a:latin typeface="Roboto Thin" charset="0"/>
              </a:rPr>
              <a:t>Hoofdstuk </a:t>
            </a:r>
            <a:r>
              <a:rPr lang="nl-NL" sz="1800" dirty="0" smtClean="0">
                <a:solidFill>
                  <a:srgbClr val="F19336"/>
                </a:solidFill>
                <a:latin typeface="Roboto Thin" charset="0"/>
              </a:rPr>
              <a:t>5</a:t>
            </a:r>
            <a:endParaRPr lang="nl-NL" sz="1800" dirty="0">
              <a:solidFill>
                <a:srgbClr val="F19336"/>
              </a:solidFill>
              <a:latin typeface="Roboto Thin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225</Words>
  <Application>Microsoft Macintosh PowerPoint</Application>
  <PresentationFormat>Diavoorstelling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Belang bewegingsonderwijs  met kleuters</vt:lpstr>
      <vt:lpstr>Het zandlopermodel (1) </vt:lpstr>
      <vt:lpstr>Het zandlopermodel (2) </vt:lpstr>
      <vt:lpstr>Het zandlopermodel (3) </vt:lpstr>
      <vt:lpstr>Didactische keuzes,  een mix van maatregelen (1)  </vt:lpstr>
      <vt:lpstr>Didactische keuzes,  een mix van maatregelen (2) </vt:lpstr>
      <vt:lpstr>Didactische keuzes,  een mix van maatregelen (3) </vt:lpstr>
      <vt:lpstr>Doelen en bijvangsten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Motorisch-didactisch leermodel</dc:title>
  <dc:creator>Theo de Groot</dc:creator>
  <cp:lastModifiedBy>Nick Vissers</cp:lastModifiedBy>
  <cp:revision>2</cp:revision>
  <dcterms:created xsi:type="dcterms:W3CDTF">2016-12-11T16:16:52Z</dcterms:created>
  <dcterms:modified xsi:type="dcterms:W3CDTF">2016-12-14T11:34:14Z</dcterms:modified>
</cp:coreProperties>
</file>